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7200900" cy="10801350"/>
  <p:notesSz cx="6858000" cy="9144000"/>
  <p:defaultTextStyle>
    <a:defPPr lvl="0">
      <a:defRPr lang="tr-TR"/>
    </a:defPPr>
    <a:lvl1pPr marL="0" lv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lvl="1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lvl="2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lvl="3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lvl="4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lvl="5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lvl="6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lvl="7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lvl="8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6593EF-867A-45B5-9EA1-9FE277760433}" v="7" dt="2023-03-08T08:33:39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>
      <p:cViewPr varScale="1">
        <p:scale>
          <a:sx n="45" d="100"/>
          <a:sy n="45" d="100"/>
        </p:scale>
        <p:origin x="23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m kaplan" userId="18188df72e6c00e6" providerId="LiveId" clId="{746593EF-867A-45B5-9EA1-9FE277760433}"/>
    <pc:docChg chg="undo custSel modSld">
      <pc:chgData name="irem kaplan" userId="18188df72e6c00e6" providerId="LiveId" clId="{746593EF-867A-45B5-9EA1-9FE277760433}" dt="2023-03-08T08:34:09.456" v="150" actId="14100"/>
      <pc:docMkLst>
        <pc:docMk/>
      </pc:docMkLst>
      <pc:sldChg chg="addSp delSp modSp mod">
        <pc:chgData name="irem kaplan" userId="18188df72e6c00e6" providerId="LiveId" clId="{746593EF-867A-45B5-9EA1-9FE277760433}" dt="2023-03-08T08:34:09.456" v="150" actId="14100"/>
        <pc:sldMkLst>
          <pc:docMk/>
          <pc:sldMk cId="3042205475" sldId="256"/>
        </pc:sldMkLst>
        <pc:spChg chg="mod">
          <ac:chgData name="irem kaplan" userId="18188df72e6c00e6" providerId="LiveId" clId="{746593EF-867A-45B5-9EA1-9FE277760433}" dt="2023-03-08T08:29:19.077" v="108" actId="20577"/>
          <ac:spMkLst>
            <pc:docMk/>
            <pc:sldMk cId="3042205475" sldId="256"/>
            <ac:spMk id="2" creationId="{00000000-0000-0000-0000-000000000000}"/>
          </ac:spMkLst>
        </pc:spChg>
        <pc:spChg chg="mod">
          <ac:chgData name="irem kaplan" userId="18188df72e6c00e6" providerId="LiveId" clId="{746593EF-867A-45B5-9EA1-9FE277760433}" dt="2023-03-08T08:26:05.576" v="18" actId="20577"/>
          <ac:spMkLst>
            <pc:docMk/>
            <pc:sldMk cId="3042205475" sldId="256"/>
            <ac:spMk id="6" creationId="{00000000-0000-0000-0000-000000000000}"/>
          </ac:spMkLst>
        </pc:spChg>
        <pc:spChg chg="mod">
          <ac:chgData name="irem kaplan" userId="18188df72e6c00e6" providerId="LiveId" clId="{746593EF-867A-45B5-9EA1-9FE277760433}" dt="2023-03-08T08:27:35.291" v="48" actId="20577"/>
          <ac:spMkLst>
            <pc:docMk/>
            <pc:sldMk cId="3042205475" sldId="256"/>
            <ac:spMk id="7" creationId="{00000000-0000-0000-0000-000000000000}"/>
          </ac:spMkLst>
        </pc:spChg>
        <pc:spChg chg="mod ord">
          <ac:chgData name="irem kaplan" userId="18188df72e6c00e6" providerId="LiveId" clId="{746593EF-867A-45B5-9EA1-9FE277760433}" dt="2023-03-08T08:31:46.115" v="126" actId="1076"/>
          <ac:spMkLst>
            <pc:docMk/>
            <pc:sldMk cId="3042205475" sldId="256"/>
            <ac:spMk id="23" creationId="{00000000-0000-0000-0000-000000000000}"/>
          </ac:spMkLst>
        </pc:spChg>
        <pc:picChg chg="add mod modCrop">
          <ac:chgData name="irem kaplan" userId="18188df72e6c00e6" providerId="LiveId" clId="{746593EF-867A-45B5-9EA1-9FE277760433}" dt="2023-03-08T08:32:08.496" v="129" actId="1440"/>
          <ac:picMkLst>
            <pc:docMk/>
            <pc:sldMk cId="3042205475" sldId="256"/>
            <ac:picMk id="8" creationId="{A7185172-7BC9-46C8-61CB-41D5C7AD6B03}"/>
          </ac:picMkLst>
        </pc:picChg>
        <pc:picChg chg="add mod">
          <ac:chgData name="irem kaplan" userId="18188df72e6c00e6" providerId="LiveId" clId="{746593EF-867A-45B5-9EA1-9FE277760433}" dt="2023-03-08T08:34:03.651" v="149" actId="14100"/>
          <ac:picMkLst>
            <pc:docMk/>
            <pc:sldMk cId="3042205475" sldId="256"/>
            <ac:picMk id="9" creationId="{A6734D18-0612-446F-F9F6-1B8C909D55BE}"/>
          </ac:picMkLst>
        </pc:picChg>
        <pc:picChg chg="del">
          <ac:chgData name="irem kaplan" userId="18188df72e6c00e6" providerId="LiveId" clId="{746593EF-867A-45B5-9EA1-9FE277760433}" dt="2023-03-08T08:27:39.833" v="49" actId="478"/>
          <ac:picMkLst>
            <pc:docMk/>
            <pc:sldMk cId="3042205475" sldId="256"/>
            <ac:picMk id="10" creationId="{5D2E0B73-756E-6BC6-5DD8-9146E79D8376}"/>
          </ac:picMkLst>
        </pc:picChg>
        <pc:picChg chg="add mod">
          <ac:chgData name="irem kaplan" userId="18188df72e6c00e6" providerId="LiveId" clId="{746593EF-867A-45B5-9EA1-9FE277760433}" dt="2023-03-08T08:34:01.006" v="148" actId="1076"/>
          <ac:picMkLst>
            <pc:docMk/>
            <pc:sldMk cId="3042205475" sldId="256"/>
            <ac:picMk id="11" creationId="{0A48F8A6-C902-9640-0F5C-98BE288AD573}"/>
          </ac:picMkLst>
        </pc:picChg>
        <pc:picChg chg="add mod">
          <ac:chgData name="irem kaplan" userId="18188df72e6c00e6" providerId="LiveId" clId="{746593EF-867A-45B5-9EA1-9FE277760433}" dt="2023-03-08T08:34:09.456" v="150" actId="14100"/>
          <ac:picMkLst>
            <pc:docMk/>
            <pc:sldMk cId="3042205475" sldId="256"/>
            <ac:picMk id="12" creationId="{5FB32970-DB06-606D-CAA3-4EDC7EA96F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14363" y="4856392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9777" y="9087207"/>
            <a:ext cx="8299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latin typeface="Comic Sans MS" panose="030F0702030302020204" pitchFamily="66" charset="0"/>
              </a:rPr>
              <a:t>Tarih: 16/05/2023</a:t>
            </a:r>
          </a:p>
          <a:p>
            <a:pPr algn="ctr"/>
            <a:r>
              <a:rPr lang="tr-TR" sz="1800" b="1" i="1" dirty="0">
                <a:latin typeface="Comic Sans MS" panose="030F0702030302020204" pitchFamily="66" charset="0"/>
              </a:rPr>
              <a:t>Saat:13:40</a:t>
            </a:r>
            <a:endParaRPr lang="tr-TR" sz="1800" b="1" baseline="30000" dirty="0"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latin typeface="Comic Sans MS" panose="030F0702030302020204" pitchFamily="66" charset="0"/>
              </a:rPr>
              <a:t>Yer: Online</a:t>
            </a:r>
            <a:endParaRPr lang="tr-TR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52234" y="5366696"/>
            <a:ext cx="3696431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latin typeface="Comic Sans MS" panose="030F0702030302020204" pitchFamily="66" charset="0"/>
                <a:ea typeface="Times New Roman"/>
                <a:cs typeface="Calibri"/>
              </a:rPr>
              <a:t>EMRAH GÜMÜŞ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latin typeface="Comic Sans MS" panose="030F0702030302020204" pitchFamily="66" charset="0"/>
                <a:ea typeface="Times New Roman"/>
                <a:cs typeface="Calibri"/>
              </a:rPr>
              <a:t>22516019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48594" y="5855452"/>
            <a:ext cx="6703712" cy="1984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000" dirty="0">
                <a:latin typeface="Comic Sans MS" panose="030F0902030302020204" pitchFamily="66" charset="0"/>
              </a:rPr>
              <a:t>KOROZYON VE METALİK KAPLAMALAR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9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latin typeface="Comic Sans MS" panose="030F0702030302020204" pitchFamily="66" charset="0"/>
              </a:rPr>
              <a:t>PROF. DR. YÜCEL ŞAHİN</a:t>
            </a:r>
            <a:endParaRPr lang="tr-TR" b="1" dirty="0">
              <a:effectLst/>
              <a:latin typeface="Comic Sans MS" panose="030F0702030302020204" pitchFamily="66" charset="0"/>
              <a:ea typeface="Times New Roman"/>
            </a:endParaRP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F8D5453F-A9F9-804B-C4F9-156FD4E355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4276" y="2611921"/>
            <a:ext cx="1944068" cy="2490923"/>
          </a:xfrm>
          <a:prstGeom prst="rect">
            <a:avLst/>
          </a:prstGeom>
        </p:spPr>
      </p:pic>
      <p:sp>
        <p:nvSpPr>
          <p:cNvPr id="23" name="5-Nokta Yıldız 22"/>
          <p:cNvSpPr/>
          <p:nvPr/>
        </p:nvSpPr>
        <p:spPr>
          <a:xfrm>
            <a:off x="1942238" y="1782252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026" name="Picture 2" descr="Paslanmaz çeliği paslanmaz kılan nedir?">
            <a:extLst>
              <a:ext uri="{FF2B5EF4-FFF2-40B4-BE49-F238E27FC236}">
                <a16:creationId xmlns:a16="http://schemas.microsoft.com/office/drawing/2014/main" xmlns="" id="{B5ADDE5D-2378-24C3-F631-2E10DA868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44" y="7843751"/>
            <a:ext cx="2980125" cy="14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slanma ne demektir? - Eodev.com">
            <a:extLst>
              <a:ext uri="{FF2B5EF4-FFF2-40B4-BE49-F238E27FC236}">
                <a16:creationId xmlns:a16="http://schemas.microsoft.com/office/drawing/2014/main" xmlns="" id="{3ABF5D62-EF3A-FD3A-C1FA-D2D5C5BE3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33" y="7812083"/>
            <a:ext cx="2856209" cy="15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</Words>
  <Application>Microsoft Office PowerPoint</Application>
  <PresentationFormat>Özel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HAZAL</dc:creator>
  <cp:lastModifiedBy>Acer</cp:lastModifiedBy>
  <cp:revision>6</cp:revision>
  <dcterms:modified xsi:type="dcterms:W3CDTF">2023-05-16T08:51:15Z</dcterms:modified>
</cp:coreProperties>
</file>